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51" r:id="rId2"/>
    <p:sldMasterId id="2147483731" r:id="rId3"/>
    <p:sldMasterId id="2147483733" r:id="rId4"/>
  </p:sldMasterIdLst>
  <p:notesMasterIdLst>
    <p:notesMasterId r:id="rId17"/>
  </p:notesMasterIdLst>
  <p:sldIdLst>
    <p:sldId id="268" r:id="rId5"/>
    <p:sldId id="257" r:id="rId6"/>
    <p:sldId id="258" r:id="rId7"/>
    <p:sldId id="259" r:id="rId8"/>
    <p:sldId id="260" r:id="rId9"/>
    <p:sldId id="261" r:id="rId10"/>
    <p:sldId id="262" r:id="rId11"/>
    <p:sldId id="263" r:id="rId12"/>
    <p:sldId id="264" r:id="rId13"/>
    <p:sldId id="265" r:id="rId14"/>
    <p:sldId id="266" r:id="rId15"/>
    <p:sldId id="267" r:id="rId16"/>
  </p:sldIdLst>
  <p:sldSz cx="7775575" cy="554355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4"/>
    <p:restoredTop sz="96143"/>
  </p:normalViewPr>
  <p:slideViewPr>
    <p:cSldViewPr snapToGrid="0">
      <p:cViewPr varScale="1">
        <p:scale>
          <a:sx n="151" d="100"/>
          <a:sy n="151"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E8B41DF-36B4-C840-835D-90D2EC3BFAE4}" type="datetimeFigureOut">
              <a:rPr lang="nl-NL" smtClean="0"/>
              <a:t>13-02-2023</a:t>
            </a:fld>
            <a:endParaRPr lang="nl-NL"/>
          </a:p>
        </p:txBody>
      </p:sp>
      <p:sp>
        <p:nvSpPr>
          <p:cNvPr id="4" name="Tijdelijke aanduiding voor dia-afbeelding 3"/>
          <p:cNvSpPr>
            <a:spLocks noGrp="1" noRot="1" noChangeAspect="1"/>
          </p:cNvSpPr>
          <p:nvPr>
            <p:ph type="sldImg" idx="2"/>
          </p:nvPr>
        </p:nvSpPr>
        <p:spPr>
          <a:xfrm>
            <a:off x="2947988" y="857250"/>
            <a:ext cx="3248025"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3B2F822-FEB8-B64F-9024-E762A6B509C7}" type="slidenum">
              <a:rPr lang="nl-NL" smtClean="0"/>
              <a:t>‹nr.›</a:t>
            </a:fld>
            <a:endParaRPr lang="nl-NL"/>
          </a:p>
        </p:txBody>
      </p:sp>
    </p:spTree>
    <p:extLst>
      <p:ext uri="{BB962C8B-B14F-4D97-AF65-F5344CB8AC3E}">
        <p14:creationId xmlns:p14="http://schemas.microsoft.com/office/powerpoint/2010/main" val="291193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3" y="2018304"/>
            <a:ext cx="3242217"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728522"/>
            <a:ext cx="4550899"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B45A800E-3727-C13F-7DDE-B0649F600C6C}"/>
              </a:ext>
            </a:extLst>
          </p:cNvPr>
          <p:cNvSpPr txBox="1"/>
          <p:nvPr/>
        </p:nvSpPr>
        <p:spPr>
          <a:xfrm>
            <a:off x="670095" y="605065"/>
            <a:ext cx="6030852" cy="2816034"/>
          </a:xfrm>
          <a:prstGeom prst="rect">
            <a:avLst/>
          </a:prstGeom>
          <a:noFill/>
        </p:spPr>
        <p:txBody>
          <a:bodyPr wrap="square" lIns="251999" tIns="151200" rIns="72000" bIns="46800" rtlCol="0">
            <a:spAutoFit/>
          </a:bodyPr>
          <a:lstStyle/>
          <a:p>
            <a:pPr>
              <a:lnSpc>
                <a:spcPts val="10200"/>
              </a:lnSpc>
            </a:pPr>
            <a:r>
              <a:rPr lang="nl-NL" sz="9600" dirty="0" err="1">
                <a:solidFill>
                  <a:schemeClr val="bg1"/>
                </a:solidFill>
                <a:latin typeface="American Captain" pitchFamily="2" charset="77"/>
              </a:rPr>
              <a:t>evolution</a:t>
            </a:r>
            <a:endParaRPr lang="en-NL" sz="9600" dirty="0">
              <a:solidFill>
                <a:schemeClr val="bg1"/>
              </a:solidFill>
              <a:latin typeface="American Captain" pitchFamily="2" charset="77"/>
            </a:endParaRPr>
          </a:p>
          <a:p>
            <a:pPr>
              <a:lnSpc>
                <a:spcPts val="10200"/>
              </a:lnSpc>
            </a:pPr>
            <a:r>
              <a:rPr lang="nl-NL" sz="9600" dirty="0">
                <a:solidFill>
                  <a:schemeClr val="bg1"/>
                </a:solidFill>
                <a:latin typeface="American Captain" pitchFamily="2" charset="77"/>
              </a:rPr>
              <a:t>Of a PO</a:t>
            </a:r>
            <a:endParaRPr lang="en-NL" sz="9600" dirty="0">
              <a:solidFill>
                <a:schemeClr val="bg1"/>
              </a:solidFill>
              <a:latin typeface="American Captain" pitchFamily="2" charset="77"/>
            </a:endParaRPr>
          </a:p>
        </p:txBody>
      </p:sp>
    </p:spTree>
    <p:extLst>
      <p:ext uri="{BB962C8B-B14F-4D97-AF65-F5344CB8AC3E}">
        <p14:creationId xmlns:p14="http://schemas.microsoft.com/office/powerpoint/2010/main" val="2350041464"/>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6239" y="759388"/>
            <a:ext cx="467777" cy="3969283"/>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524752" y="787133"/>
            <a:ext cx="467777" cy="3969283"/>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4690198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14266" y="846908"/>
            <a:ext cx="428531" cy="3849734"/>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544375" y="846908"/>
            <a:ext cx="428531" cy="3849734"/>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29817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477605" y="902073"/>
            <a:ext cx="562071" cy="3739403"/>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64102" y="917460"/>
            <a:ext cx="562071" cy="3739403"/>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18288763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10353" y="934410"/>
            <a:ext cx="654574" cy="3707648"/>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431354" y="934409"/>
            <a:ext cx="654574" cy="3707648"/>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312387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87548156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63046222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400657"/>
          </a:xfrm>
          <a:prstGeom prst="rect">
            <a:avLst/>
          </a:prstGeom>
        </p:spPr>
        <p:txBody>
          <a:bodyPr wrap="square">
            <a:spAutoFit/>
          </a:bodyPr>
          <a:lstStyle/>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1000" b="0" dirty="0">
              <a:latin typeface="Ubuntu Light" panose="020B0304030602030204" pitchFamily="34" charset="0"/>
            </a:endParaRPr>
          </a:p>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are partners with </a:t>
            </a:r>
            <a:r>
              <a:rPr lang="en-GB" sz="1000" b="1" dirty="0" err="1">
                <a:latin typeface="Ubuntu Light" panose="020B0304030602030204" pitchFamily="34" charset="0"/>
              </a:rPr>
              <a:t>Scrum.org</a:t>
            </a:r>
            <a:r>
              <a:rPr lang="en-GB" sz="1000" b="0" dirty="0">
                <a:latin typeface="Ubuntu Light" panose="020B0304030602030204" pitchFamily="34" charset="0"/>
              </a:rPr>
              <a:t> and </a:t>
            </a:r>
            <a:r>
              <a:rPr lang="en-GB" sz="1000" b="1" dirty="0" err="1">
                <a:latin typeface="Ubuntu Light" panose="020B0304030602030204" pitchFamily="34" charset="0"/>
              </a:rPr>
              <a:t>ProKanban.org</a:t>
            </a:r>
            <a:r>
              <a:rPr lang="en-GB" sz="1000"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2.2</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0154676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299190881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51247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98158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9E33D-A0C7-272F-B30F-76099D7CB9F1}"/>
              </a:ext>
            </a:extLst>
          </p:cNvPr>
          <p:cNvSpPr/>
          <p:nvPr/>
        </p:nvSpPr>
        <p:spPr>
          <a:xfrm>
            <a:off x="750942" y="3266399"/>
            <a:ext cx="313684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3" y="1976739"/>
            <a:ext cx="565824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686957"/>
            <a:ext cx="4550899"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extBox 7">
            <a:extLst>
              <a:ext uri="{FF2B5EF4-FFF2-40B4-BE49-F238E27FC236}">
                <a16:creationId xmlns:a16="http://schemas.microsoft.com/office/drawing/2014/main" id="{2FC0C6D1-2BC7-35E2-CAF9-A5670A042FF3}"/>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nl-NL" sz="9600" dirty="0" err="1">
                <a:solidFill>
                  <a:schemeClr val="bg1"/>
                </a:solidFill>
                <a:latin typeface="American Captain" pitchFamily="2" charset="77"/>
              </a:rPr>
              <a:t>Evolution</a:t>
            </a:r>
            <a:endParaRPr lang="en-NL" sz="9600" dirty="0">
              <a:solidFill>
                <a:schemeClr val="bg1"/>
              </a:solidFill>
              <a:latin typeface="American Captain" pitchFamily="2" charset="77"/>
            </a:endParaRPr>
          </a:p>
          <a:p>
            <a:pPr>
              <a:lnSpc>
                <a:spcPts val="10200"/>
              </a:lnSpc>
            </a:pPr>
            <a:r>
              <a:rPr lang="nl-NL" sz="9600" dirty="0">
                <a:solidFill>
                  <a:schemeClr val="bg1"/>
                </a:solidFill>
                <a:latin typeface="American Captain" pitchFamily="2" charset="77"/>
              </a:rPr>
              <a:t>Of a Product </a:t>
            </a:r>
            <a:r>
              <a:rPr lang="nl-NL" sz="9600" dirty="0" err="1">
                <a:solidFill>
                  <a:schemeClr val="bg1"/>
                </a:solidFill>
                <a:latin typeface="American Captain" pitchFamily="2" charset="77"/>
              </a:rPr>
              <a:t>owner</a:t>
            </a:r>
            <a:endParaRPr lang="en-NL" sz="9600" dirty="0">
              <a:solidFill>
                <a:schemeClr val="bg1"/>
              </a:solidFill>
              <a:latin typeface="American Captain" pitchFamily="2" charset="77"/>
            </a:endParaRPr>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40418" y="4532197"/>
            <a:ext cx="870770" cy="304769"/>
          </a:xfrm>
          <a:prstGeom prst="rect">
            <a:avLst/>
          </a:prstGeom>
        </p:spPr>
      </p:pic>
    </p:spTree>
    <p:extLst>
      <p:ext uri="{BB962C8B-B14F-4D97-AF65-F5344CB8AC3E}">
        <p14:creationId xmlns:p14="http://schemas.microsoft.com/office/powerpoint/2010/main" val="2769812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4806517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567172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tx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78273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76939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748715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ed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tx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0681296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5924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Evolution of a Product owner</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Tree>
    <p:extLst>
      <p:ext uri="{BB962C8B-B14F-4D97-AF65-F5344CB8AC3E}">
        <p14:creationId xmlns:p14="http://schemas.microsoft.com/office/powerpoint/2010/main" val="386476625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DBD474AF-DB95-EC6F-D0A9-7B214B22C13F}"/>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77606764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77EDCC84-CA21-DE45-026E-7598221B87D1}"/>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95562248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26297905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8491" y="4465637"/>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368969181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64610" y="944802"/>
            <a:ext cx="552540" cy="3615523"/>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482371" y="944802"/>
            <a:ext cx="552540" cy="3615523"/>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6644127"/>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17826" y="912619"/>
            <a:ext cx="654574" cy="3707648"/>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422887" y="917951"/>
            <a:ext cx="654574" cy="3707648"/>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6706217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
        <p:nvSpPr>
          <p:cNvPr id="2" name="Rectangle 1">
            <a:extLst>
              <a:ext uri="{FF2B5EF4-FFF2-40B4-BE49-F238E27FC236}">
                <a16:creationId xmlns:a16="http://schemas.microsoft.com/office/drawing/2014/main" id="{8653C070-03F0-0F77-0B09-1A99726A1229}"/>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148390617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5E5CE-7540-9C66-C09B-FE7F445ED79B}"/>
              </a:ext>
            </a:extLst>
          </p:cNvPr>
          <p:cNvSpPr>
            <a:spLocks noGrp="1"/>
          </p:cNvSpPr>
          <p:nvPr>
            <p:ph type="title"/>
          </p:nvPr>
        </p:nvSpPr>
        <p:spPr>
          <a:xfrm>
            <a:off x="534988" y="295275"/>
            <a:ext cx="6705600" cy="1071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E164316-8B57-244E-5C78-40BA7528743F}"/>
              </a:ext>
            </a:extLst>
          </p:cNvPr>
          <p:cNvSpPr>
            <a:spLocks noGrp="1"/>
          </p:cNvSpPr>
          <p:nvPr>
            <p:ph type="body" idx="1"/>
          </p:nvPr>
        </p:nvSpPr>
        <p:spPr>
          <a:xfrm>
            <a:off x="534988" y="1476375"/>
            <a:ext cx="6705600" cy="35163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386B53B-C920-47C8-BCC4-882915F22BAA}"/>
              </a:ext>
            </a:extLst>
          </p:cNvPr>
          <p:cNvSpPr>
            <a:spLocks noGrp="1"/>
          </p:cNvSpPr>
          <p:nvPr>
            <p:ph type="dt" sz="half" idx="2"/>
          </p:nvPr>
        </p:nvSpPr>
        <p:spPr>
          <a:xfrm>
            <a:off x="534988" y="5138738"/>
            <a:ext cx="1749425" cy="29368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F73B9E96-57A7-BA84-1091-293324B04D19}"/>
              </a:ext>
            </a:extLst>
          </p:cNvPr>
          <p:cNvSpPr>
            <a:spLocks noGrp="1"/>
          </p:cNvSpPr>
          <p:nvPr>
            <p:ph type="ftr" sz="quarter" idx="3"/>
          </p:nvPr>
        </p:nvSpPr>
        <p:spPr>
          <a:xfrm>
            <a:off x="2574925" y="5138738"/>
            <a:ext cx="2625725" cy="29368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V 1.0</a:t>
            </a:r>
            <a:endParaRPr lang="en-NL"/>
          </a:p>
        </p:txBody>
      </p:sp>
      <p:sp>
        <p:nvSpPr>
          <p:cNvPr id="6" name="Slide Number Placeholder 5">
            <a:extLst>
              <a:ext uri="{FF2B5EF4-FFF2-40B4-BE49-F238E27FC236}">
                <a16:creationId xmlns:a16="http://schemas.microsoft.com/office/drawing/2014/main" id="{A2DCD9A7-7627-4507-4AF4-0A29CC7D69E1}"/>
              </a:ext>
            </a:extLst>
          </p:cNvPr>
          <p:cNvSpPr>
            <a:spLocks noGrp="1"/>
          </p:cNvSpPr>
          <p:nvPr>
            <p:ph type="sldNum" sz="quarter" idx="4"/>
          </p:nvPr>
        </p:nvSpPr>
        <p:spPr>
          <a:xfrm>
            <a:off x="5491163" y="5138738"/>
            <a:ext cx="1749425" cy="293687"/>
          </a:xfrm>
          <a:prstGeom prst="rect">
            <a:avLst/>
          </a:prstGeom>
        </p:spPr>
        <p:txBody>
          <a:bodyPr vert="horz" lIns="91440" tIns="45720" rIns="91440" bIns="45720" rtlCol="0" anchor="ctr"/>
          <a:lstStyle>
            <a:lvl1pPr algn="r">
              <a:defRPr sz="1200">
                <a:solidFill>
                  <a:schemeClr val="tx1">
                    <a:tint val="75000"/>
                  </a:schemeClr>
                </a:solidFill>
              </a:defRPr>
            </a:lvl1pPr>
          </a:lstStyle>
          <a:p>
            <a:fld id="{3C75786A-9505-7F49-9EA4-C5D1FEFFEED9}" type="slidenum">
              <a:rPr lang="en-NL" smtClean="0"/>
              <a:t>‹nr.›</a:t>
            </a:fld>
            <a:endParaRPr lang="en-NL"/>
          </a:p>
        </p:txBody>
      </p:sp>
    </p:spTree>
    <p:extLst>
      <p:ext uri="{BB962C8B-B14F-4D97-AF65-F5344CB8AC3E}">
        <p14:creationId xmlns:p14="http://schemas.microsoft.com/office/powerpoint/2010/main" val="249717022"/>
      </p:ext>
    </p:extLst>
  </p:cSld>
  <p:clrMap bg1="lt1" tx1="dk1" bg2="lt2" tx2="dk2" accent1="accent1" accent2="accent2" accent3="accent3" accent4="accent4" accent5="accent5" accent6="accent6" hlink="hlink" folHlink="folHlink"/>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450215900"/>
      </p:ext>
    </p:extLst>
  </p:cSld>
  <p:clrMap bg1="lt1" tx1="dk1" bg2="lt2" tx2="dk2" accent1="accent1" accent2="accent2" accent3="accent3" accent4="accent4" accent5="accent5" accent6="accent6" hlink="hlink" folHlink="folHlink"/>
  <p:sldLayoutIdLst>
    <p:sldLayoutId id="214748373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2"/>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8996715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50" r:id="rId9"/>
    <p:sldLayoutId id="2147483742"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8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62948C9-AAB4-83FF-4975-E0C39485FE1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95442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E9DB290-5941-519F-EA3C-CF1147CEC9AD}"/>
              </a:ext>
            </a:extLst>
          </p:cNvPr>
          <p:cNvSpPr>
            <a:spLocks noGrp="1"/>
          </p:cNvSpPr>
          <p:nvPr>
            <p:ph type="body" sz="quarter" idx="12"/>
          </p:nvPr>
        </p:nvSpPr>
        <p:spPr/>
        <p:txBody>
          <a:bodyPr/>
          <a:lstStyle/>
          <a:p>
            <a:r>
              <a:rPr lang="nl-NL" sz="8800" dirty="0">
                <a:solidFill>
                  <a:schemeClr val="bg1"/>
                </a:solidFill>
              </a:rPr>
              <a:t>entrepreneur</a:t>
            </a:r>
          </a:p>
        </p:txBody>
      </p:sp>
      <p:pic>
        <p:nvPicPr>
          <p:cNvPr id="3" name="Picture 1">
            <a:extLst>
              <a:ext uri="{FF2B5EF4-FFF2-40B4-BE49-F238E27FC236}">
                <a16:creationId xmlns:a16="http://schemas.microsoft.com/office/drawing/2014/main" id="{CD771380-AD63-26A4-B736-2EA9B77AF14A}"/>
              </a:ext>
            </a:extLst>
          </p:cNvPr>
          <p:cNvPicPr>
            <a:picLocks noChangeAspect="1"/>
          </p:cNvPicPr>
          <p:nvPr/>
        </p:nvPicPr>
        <p:blipFill>
          <a:blip r:embed="rId2"/>
          <a:stretch>
            <a:fillRect/>
          </a:stretch>
        </p:blipFill>
        <p:spPr>
          <a:xfrm>
            <a:off x="2870525" y="3546419"/>
            <a:ext cx="2034524" cy="1805641"/>
          </a:xfrm>
          <a:prstGeom prst="rect">
            <a:avLst/>
          </a:prstGeom>
        </p:spPr>
      </p:pic>
    </p:spTree>
    <p:extLst>
      <p:ext uri="{BB962C8B-B14F-4D97-AF65-F5344CB8AC3E}">
        <p14:creationId xmlns:p14="http://schemas.microsoft.com/office/powerpoint/2010/main" val="219688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5CC721D-63A4-2797-3E00-40B7B3DD6D38}"/>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46430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1FCA157-7EDD-8336-CB38-9B61410B6BB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62663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8FB117C-58CC-EE70-4CCE-4FE2D09EC775}"/>
              </a:ext>
            </a:extLst>
          </p:cNvPr>
          <p:cNvSpPr>
            <a:spLocks noGrp="1"/>
          </p:cNvSpPr>
          <p:nvPr>
            <p:ph type="body" sz="quarter" idx="12"/>
          </p:nvPr>
        </p:nvSpPr>
        <p:spPr/>
        <p:txBody>
          <a:bodyPr/>
          <a:lstStyle/>
          <a:p>
            <a:r>
              <a:rPr lang="nl-NL" sz="8800" dirty="0" err="1"/>
              <a:t>scribe</a:t>
            </a:r>
            <a:endParaRPr lang="nl-NL" sz="8800" dirty="0"/>
          </a:p>
        </p:txBody>
      </p:sp>
      <p:pic>
        <p:nvPicPr>
          <p:cNvPr id="3" name="Picture 1">
            <a:extLst>
              <a:ext uri="{FF2B5EF4-FFF2-40B4-BE49-F238E27FC236}">
                <a16:creationId xmlns:a16="http://schemas.microsoft.com/office/drawing/2014/main" id="{D398BE14-5231-1BD7-4526-2E720BC4BEDD}"/>
              </a:ext>
            </a:extLst>
          </p:cNvPr>
          <p:cNvPicPr>
            <a:picLocks noChangeAspect="1"/>
          </p:cNvPicPr>
          <p:nvPr/>
        </p:nvPicPr>
        <p:blipFill>
          <a:blip r:embed="rId2"/>
          <a:stretch>
            <a:fillRect/>
          </a:stretch>
        </p:blipFill>
        <p:spPr>
          <a:xfrm>
            <a:off x="3060152" y="3540308"/>
            <a:ext cx="1655270" cy="1655270"/>
          </a:xfrm>
          <a:prstGeom prst="rect">
            <a:avLst/>
          </a:prstGeom>
        </p:spPr>
      </p:pic>
    </p:spTree>
    <p:extLst>
      <p:ext uri="{BB962C8B-B14F-4D97-AF65-F5344CB8AC3E}">
        <p14:creationId xmlns:p14="http://schemas.microsoft.com/office/powerpoint/2010/main" val="225588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4D6DAA5-7EE1-E33E-1464-9DAB6E28507D}"/>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65566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187EBC0-78C8-1DD9-6A5E-7E82867509F5}"/>
              </a:ext>
            </a:extLst>
          </p:cNvPr>
          <p:cNvSpPr>
            <a:spLocks noGrp="1"/>
          </p:cNvSpPr>
          <p:nvPr>
            <p:ph type="body" sz="quarter" idx="12"/>
          </p:nvPr>
        </p:nvSpPr>
        <p:spPr/>
        <p:txBody>
          <a:bodyPr/>
          <a:lstStyle/>
          <a:p>
            <a:r>
              <a:rPr lang="nl-NL" sz="8800" dirty="0"/>
              <a:t>proxy</a:t>
            </a:r>
          </a:p>
        </p:txBody>
      </p:sp>
      <p:pic>
        <p:nvPicPr>
          <p:cNvPr id="3" name="Picture 6">
            <a:extLst>
              <a:ext uri="{FF2B5EF4-FFF2-40B4-BE49-F238E27FC236}">
                <a16:creationId xmlns:a16="http://schemas.microsoft.com/office/drawing/2014/main" id="{B3F4ABFF-C338-6D5B-A4A9-F4C5B5BD3222}"/>
              </a:ext>
            </a:extLst>
          </p:cNvPr>
          <p:cNvPicPr>
            <a:picLocks noChangeAspect="1"/>
          </p:cNvPicPr>
          <p:nvPr/>
        </p:nvPicPr>
        <p:blipFill>
          <a:blip r:embed="rId2"/>
          <a:stretch>
            <a:fillRect/>
          </a:stretch>
        </p:blipFill>
        <p:spPr>
          <a:xfrm>
            <a:off x="2434511" y="3600039"/>
            <a:ext cx="2906550" cy="1453275"/>
          </a:xfrm>
          <a:prstGeom prst="rect">
            <a:avLst/>
          </a:prstGeom>
        </p:spPr>
      </p:pic>
    </p:spTree>
    <p:extLst>
      <p:ext uri="{BB962C8B-B14F-4D97-AF65-F5344CB8AC3E}">
        <p14:creationId xmlns:p14="http://schemas.microsoft.com/office/powerpoint/2010/main" val="402216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A4A3AC1-3501-5815-C047-F8DADC134755}"/>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97876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BEB7B3E-A8CF-17AA-56AC-E2E7C2D71FEE}"/>
              </a:ext>
            </a:extLst>
          </p:cNvPr>
          <p:cNvSpPr>
            <a:spLocks noGrp="1"/>
          </p:cNvSpPr>
          <p:nvPr>
            <p:ph type="body" sz="quarter" idx="12"/>
          </p:nvPr>
        </p:nvSpPr>
        <p:spPr/>
        <p:txBody>
          <a:bodyPr/>
          <a:lstStyle/>
          <a:p>
            <a:r>
              <a:rPr lang="en-NL" sz="8800">
                <a:latin typeface="American Captain" pitchFamily="2" charset="77"/>
              </a:rPr>
              <a:t>Business representative</a:t>
            </a:r>
            <a:endParaRPr lang="nl-NL" sz="8800" dirty="0"/>
          </a:p>
        </p:txBody>
      </p:sp>
      <p:pic>
        <p:nvPicPr>
          <p:cNvPr id="3" name="Picture 6">
            <a:extLst>
              <a:ext uri="{FF2B5EF4-FFF2-40B4-BE49-F238E27FC236}">
                <a16:creationId xmlns:a16="http://schemas.microsoft.com/office/drawing/2014/main" id="{E2D98BF3-8BD9-2520-3767-AEB821032888}"/>
              </a:ext>
            </a:extLst>
          </p:cNvPr>
          <p:cNvPicPr>
            <a:picLocks noChangeAspect="1"/>
          </p:cNvPicPr>
          <p:nvPr/>
        </p:nvPicPr>
        <p:blipFill>
          <a:blip r:embed="rId2"/>
          <a:stretch>
            <a:fillRect/>
          </a:stretch>
        </p:blipFill>
        <p:spPr>
          <a:xfrm>
            <a:off x="3082284" y="4063668"/>
            <a:ext cx="1611003" cy="1135694"/>
          </a:xfrm>
          <a:prstGeom prst="rect">
            <a:avLst/>
          </a:prstGeom>
        </p:spPr>
      </p:pic>
    </p:spTree>
    <p:extLst>
      <p:ext uri="{BB962C8B-B14F-4D97-AF65-F5344CB8AC3E}">
        <p14:creationId xmlns:p14="http://schemas.microsoft.com/office/powerpoint/2010/main" val="392382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8D680D0-0588-7716-51E9-DB990E746AEB}"/>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36264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FB9E2E4-807D-8C17-7E8B-2D6BDCA1E168}"/>
              </a:ext>
            </a:extLst>
          </p:cNvPr>
          <p:cNvSpPr>
            <a:spLocks noGrp="1"/>
          </p:cNvSpPr>
          <p:nvPr>
            <p:ph type="body" sz="quarter" idx="12"/>
          </p:nvPr>
        </p:nvSpPr>
        <p:spPr/>
        <p:txBody>
          <a:bodyPr/>
          <a:lstStyle/>
          <a:p>
            <a:r>
              <a:rPr lang="nl-NL" sz="8800" dirty="0"/>
              <a:t>sponsor</a:t>
            </a:r>
          </a:p>
        </p:txBody>
      </p:sp>
      <p:pic>
        <p:nvPicPr>
          <p:cNvPr id="3" name="Picture 1">
            <a:extLst>
              <a:ext uri="{FF2B5EF4-FFF2-40B4-BE49-F238E27FC236}">
                <a16:creationId xmlns:a16="http://schemas.microsoft.com/office/drawing/2014/main" id="{14247A53-9E78-B397-CC7B-797F09496904}"/>
              </a:ext>
            </a:extLst>
          </p:cNvPr>
          <p:cNvPicPr>
            <a:picLocks noChangeAspect="1"/>
          </p:cNvPicPr>
          <p:nvPr/>
        </p:nvPicPr>
        <p:blipFill>
          <a:blip r:embed="rId2"/>
          <a:stretch>
            <a:fillRect/>
          </a:stretch>
        </p:blipFill>
        <p:spPr>
          <a:xfrm>
            <a:off x="3032854" y="3499908"/>
            <a:ext cx="1709864" cy="1657538"/>
          </a:xfrm>
          <a:prstGeom prst="rect">
            <a:avLst/>
          </a:prstGeom>
        </p:spPr>
      </p:pic>
    </p:spTree>
    <p:extLst>
      <p:ext uri="{BB962C8B-B14F-4D97-AF65-F5344CB8AC3E}">
        <p14:creationId xmlns:p14="http://schemas.microsoft.com/office/powerpoint/2010/main" val="815986823"/>
      </p:ext>
    </p:extLst>
  </p:cSld>
  <p:clrMapOvr>
    <a:masterClrMapping/>
  </p:clrMapOvr>
</p:sld>
</file>

<file path=ppt/theme/theme1.xml><?xml version="1.0" encoding="utf-8"?>
<a:theme xmlns:a="http://schemas.openxmlformats.org/drawingml/2006/main" name="SF Games PPT Theme A5 v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2" id="{785E4C14-133A-2E42-8C42-7A4188B51603}" vid="{EC7BA25E-18DB-8E4B-92B5-45DB0DDBE39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1_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Games PPT Theme A5 v2</Template>
  <TotalTime>3</TotalTime>
  <Words>18</Words>
  <Application>Microsoft Macintosh PowerPoint</Application>
  <PresentationFormat>Aangepast</PresentationFormat>
  <Paragraphs>11</Paragraphs>
  <Slides>12</Slides>
  <Notes>0</Notes>
  <HiddenSlides>0</HiddenSlides>
  <MMClips>0</MMClips>
  <ScaleCrop>false</ScaleCrop>
  <HeadingPairs>
    <vt:vector size="6" baseType="variant">
      <vt:variant>
        <vt:lpstr>Gebruikte lettertypen</vt:lpstr>
      </vt:variant>
      <vt:variant>
        <vt:i4>6</vt:i4>
      </vt:variant>
      <vt:variant>
        <vt:lpstr>Thema</vt:lpstr>
      </vt:variant>
      <vt:variant>
        <vt:i4>4</vt:i4>
      </vt:variant>
      <vt:variant>
        <vt:lpstr>Diatitels</vt:lpstr>
      </vt:variant>
      <vt:variant>
        <vt:i4>12</vt:i4>
      </vt:variant>
    </vt:vector>
  </HeadingPairs>
  <TitlesOfParts>
    <vt:vector size="22" baseType="lpstr">
      <vt:lpstr>American Captain</vt:lpstr>
      <vt:lpstr>Arial</vt:lpstr>
      <vt:lpstr>Calibri</vt:lpstr>
      <vt:lpstr>Calibri Light</vt:lpstr>
      <vt:lpstr>Marvel</vt:lpstr>
      <vt:lpstr>Ubuntu</vt:lpstr>
      <vt:lpstr>SF Games PPT Theme A5 v2.2</vt:lpstr>
      <vt:lpstr>Custom Design</vt:lpstr>
      <vt:lpstr>1_SF 2023 split</vt:lpstr>
      <vt:lpstr>1_SF 2023 Full Background</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Linden - Bal, Rosanne van der</dc:creator>
  <cp:lastModifiedBy>Linden - Bal, Rosanne van der</cp:lastModifiedBy>
  <cp:revision>2</cp:revision>
  <dcterms:created xsi:type="dcterms:W3CDTF">2023-02-08T20:38:24Z</dcterms:created>
  <dcterms:modified xsi:type="dcterms:W3CDTF">2023-02-13T20:12:16Z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c6f62-bb58-4b94-b6ca-9af54699d31b_Enabled">
    <vt:lpwstr>true</vt:lpwstr>
  </property>
  <property fmtid="{D5CDD505-2E9C-101B-9397-08002B2CF9AE}" pid="3" name="MSIP_Label_d2dc6f62-bb58-4b94-b6ca-9af54699d31b_SetDate">
    <vt:lpwstr>2023-02-08T20:56:36Z</vt:lpwstr>
  </property>
  <property fmtid="{D5CDD505-2E9C-101B-9397-08002B2CF9AE}" pid="4" name="MSIP_Label_d2dc6f62-bb58-4b94-b6ca-9af54699d31b_Method">
    <vt:lpwstr>Standard</vt:lpwstr>
  </property>
  <property fmtid="{D5CDD505-2E9C-101B-9397-08002B2CF9AE}" pid="5" name="MSIP_Label_d2dc6f62-bb58-4b94-b6ca-9af54699d31b_Name">
    <vt:lpwstr>d2dc6f62-bb58-4b94-b6ca-9af54699d31b</vt:lpwstr>
  </property>
  <property fmtid="{D5CDD505-2E9C-101B-9397-08002B2CF9AE}" pid="6" name="MSIP_Label_d2dc6f62-bb58-4b94-b6ca-9af54699d31b_SiteId">
    <vt:lpwstr>d7790549-8c35-40ea-ad75-954ac3e86be8</vt:lpwstr>
  </property>
  <property fmtid="{D5CDD505-2E9C-101B-9397-08002B2CF9AE}" pid="7" name="MSIP_Label_d2dc6f62-bb58-4b94-b6ca-9af54699d31b_ActionId">
    <vt:lpwstr>43d4ac0e-bd2c-498a-a035-8fd87e5c5e27</vt:lpwstr>
  </property>
  <property fmtid="{D5CDD505-2E9C-101B-9397-08002B2CF9AE}" pid="8" name="MSIP_Label_d2dc6f62-bb58-4b94-b6ca-9af54699d31b_ContentBits">
    <vt:lpwstr>0</vt:lpwstr>
  </property>
</Properties>
</file>